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9" r:id="rId5"/>
    <p:sldId id="260" r:id="rId6"/>
    <p:sldId id="302" r:id="rId7"/>
    <p:sldId id="304" r:id="rId8"/>
    <p:sldId id="305" r:id="rId9"/>
    <p:sldId id="262" r:id="rId10"/>
    <p:sldId id="306" r:id="rId11"/>
    <p:sldId id="307" r:id="rId12"/>
    <p:sldId id="308" r:id="rId13"/>
    <p:sldId id="279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24"/>
        <p:guide pos="389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5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虚拟存储器管理</a:t>
            </a:r>
            <a:endParaRPr lang="zh-CN" altLang="en-US" sz="3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</a:t>
            </a:r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五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631950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赵方</a:t>
            </a:r>
            <a:endParaRPr lang="zh-CN" altLang="en-US" sz="2400" b="1">
              <a:solidFill>
                <a:srgbClr val="BFBFB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2" name="图片 31" descr="05815E603799A29D53DDB1E0FAF_557A7220_102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4" y="465327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软件系统与工程教研中心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90" name="文本框 33"/>
          <p:cNvSpPr txBox="1"/>
          <p:nvPr/>
        </p:nvSpPr>
        <p:spPr>
          <a:xfrm>
            <a:off x="1631950" y="4581525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2023.5.18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/>
              <a:t>4. 最佳（Optimal）页面置换算法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该算法选择的被淘汰页面，将是以后永远不使用的，或许是在最长（未来）时间内不再被访问的页面。采用该算法，通常可保证获得最低的缺页率。但由于人们目前还无法预知一个进程在内存的若干个页面中，哪一个页面是未来最长时间内不再被访问的，因而该算法是无法实现的，但可以利用该算法去评价其他算法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101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r>
              <a:rPr lang="zh-CN" altLang="en-US"/>
              <a:t>一、实验目的</a:t>
            </a:r>
            <a:endParaRPr lang="zh-CN" altLang="en-US"/>
          </a:p>
          <a:p>
            <a:r>
              <a:rPr lang="zh-CN" altLang="en-US"/>
              <a:t>二、实验内容</a:t>
            </a:r>
            <a:endParaRPr lang="zh-CN" altLang="en-US"/>
          </a:p>
          <a:p>
            <a:r>
              <a:rPr lang="zh-CN" altLang="en-US"/>
              <a:t>三、实验准备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一、实验目的</a:t>
            </a:r>
            <a:endParaRPr lang="zh-CN" altLang="en-US"/>
          </a:p>
        </p:txBody>
      </p:sp>
      <p:sp>
        <p:nvSpPr>
          <p:cNvPr id="5125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1. 了解虚拟存储技术的特点；</a:t>
            </a:r>
            <a:endParaRPr lang="zh-CN" altLang="en-US"/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2. 掌握请求页式管理的页面置换算法。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二、实验内容</a:t>
            </a:r>
            <a:endParaRPr lang="zh-CN" altLang="en-US"/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 sz="2000"/>
              <a:t>1. 通过随机数产生一个指令序列，共 320 条指令。其地址按下述原则生成：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（1）50%的指令是顺序执行的；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（2）50%的指令是均匀分布在前地址部分；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（3）50%的指令是均匀分布在后地址部分；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具体的实施方法是：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A. 在[0，319]的指令地址之间随机选取一起点 M；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B. 顺序执行一条指令，即执行地址为 M+1 的指令；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C. 在前地址[0，M+1]中随机选取一条指令并执行，该指令的地址为 M’；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D. 顺序执行一条指令，其地址为 M’+1；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E. 在后地址[M’+2，319]中随机选取一条指令并执行；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F. 重复 A—E，直到执行 320 次指令。</a:t>
            </a:r>
            <a:endParaRPr lang="zh-CN" altLang="en-US" sz="2000"/>
          </a:p>
          <a:p>
            <a:pPr>
              <a:spcBef>
                <a:spcPts val="1200"/>
              </a:spcBef>
            </a:pPr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二、实验内容</a:t>
            </a:r>
            <a:endParaRPr lang="zh-CN" altLang="en-US"/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 sz="2000"/>
              <a:t>2. 指令序列变换成页地址流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设：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（1）页面大小为 1K；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（2）用户内存容量为 4 页到 32 页；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（3）用户虚存容量为 32K。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在用户虚存中，按每 1K 存放 10 条指令排列虚存地址，即 320 条指令在虚存中的存放方式为：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第 0 条—第 9 条指令为第 0 页（对应虚存地址为[0，9]）；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第 10 条—第 19 条指令为第 1 页（对应虚存地址为[10，19]）；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……………………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第 310 条—第 319 条指令为第 31 页（对应虚存地址为[310，319]）；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按以上方式，用户指令可组成 32 页。</a:t>
            </a:r>
            <a:endParaRPr lang="zh-CN" altLang="en-US" sz="2000"/>
          </a:p>
          <a:p>
            <a:pPr>
              <a:spcBef>
                <a:spcPts val="1200"/>
              </a:spcBef>
            </a:pPr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zh-CN" altLang="en-US"/>
              <a:t>二、实验内容</a:t>
            </a:r>
            <a:endParaRPr lang="zh-CN" altLang="en-US"/>
          </a:p>
        </p:txBody>
      </p:sp>
      <p:sp>
        <p:nvSpPr>
          <p:cNvPr id="6149" name="内容占位符 2"/>
          <p:cNvSpPr>
            <a:spLocks noGrp="1"/>
          </p:cNvSpPr>
          <p:nvPr>
            <p:ph idx="1"/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 sz="2000"/>
              <a:t>3. 计算并输出下述各种算法在不同内存容量下的命中率。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A. 先进先出（FIFO）页面置换算法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B. 最近最久未使用（LRU）页面置换算法--最近最少使用算法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C. 最少使用（LFR）页面置换算法</a:t>
            </a:r>
            <a:endParaRPr lang="zh-CN" altLang="en-US" sz="2000"/>
          </a:p>
          <a:p>
            <a:pPr>
              <a:spcBef>
                <a:spcPts val="1200"/>
              </a:spcBef>
            </a:pPr>
            <a:r>
              <a:rPr lang="zh-CN" altLang="en-US" sz="2000"/>
              <a:t>D. 最佳（Optimal）页面置换算法</a:t>
            </a:r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/>
              <a:t>1. 先进先出（FIFO）页面置换算法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该算法总是淘汰最新进入内存的页面，即选择在内存中驻留时间最久的页面予以淘汰。该算法实现简单，只需把一个进程已调入内存的页面，按先后次序链接成一个队列，并设置一个指针，称为替换指针，使它总是指向最老的页面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/>
              <a:t>2. 最近最久未使用（LRU）页面置换算法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最近最久未使用（LRU）页面置换算法，是根据页面调入内存后的使用情况进行决策的。由于无法预测各页面将来的使用情况，只能利用“最近的过去”作为“最近的将来”的近似，因此，LRU 置换算法是选择最近最久未使用的页面予以淘汰。该算法赋予每个页面一个访问字段，用来记录一个页面自上次被访问以来所经历的时间 t，当需淘汰一个页面时，选择现有页面中其 t 值最大的，即最近最久未使用的页面予以淘汰。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09600" y="260033"/>
            <a:ext cx="10972800" cy="1143000"/>
          </a:xfrm>
        </p:spPr>
        <p:txBody>
          <a:bodyPr anchor="ctr" anchorCtr="0"/>
          <a:p>
            <a:r>
              <a:rPr lang="zh-CN" altLang="en-US"/>
              <a:t>三、实验准备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6149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3570" y="1556703"/>
            <a:ext cx="10972800" cy="4525962"/>
          </a:xfrm>
        </p:spPr>
        <p:txBody>
          <a:bodyPr anchor="t" anchorCtr="0"/>
          <a:p>
            <a:pPr>
              <a:spcBef>
                <a:spcPts val="1200"/>
              </a:spcBef>
            </a:pPr>
            <a:r>
              <a:rPr lang="zh-CN" altLang="en-US"/>
              <a:t>3. 最少使用（LFR）页面置换算法</a:t>
            </a:r>
            <a:endParaRPr lang="zh-CN" altLang="en-US"/>
          </a:p>
          <a:p>
            <a:pPr>
              <a:spcBef>
                <a:spcPts val="1200"/>
              </a:spcBef>
            </a:pPr>
            <a:r>
              <a:rPr lang="zh-CN" altLang="en-US"/>
              <a:t>在采用该算法时，应为在内存中的每个页面设置一个移位寄存器，用来记录页面被访问的频率。该置换算法选择在最近使其使用最少的页面作为淘汰页。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YjA0MWRmOTc4MzYwMzQwNjc4MWQwYzc2MzQ0YmRjMWYifQ=="/>
  <p:tag name="KSO_WPP_MARK_KEY" val="aeba10c2-4bfa-43ab-a90b-98f292a2f408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WPS 演示</Application>
  <PresentationFormat/>
  <Paragraphs>81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黑体</vt:lpstr>
      <vt:lpstr>Times New Roman</vt:lpstr>
      <vt:lpstr>微软雅黑</vt:lpstr>
      <vt:lpstr>Arial Unicode MS</vt:lpstr>
      <vt:lpstr>Calibri</vt:lpstr>
      <vt:lpstr>默认设计模板</vt:lpstr>
      <vt:lpstr>1_默认设计模板</vt:lpstr>
      <vt:lpstr>PowerPoint 演示文稿</vt:lpstr>
      <vt:lpstr>目录</vt:lpstr>
      <vt:lpstr>一、实验目的</vt:lpstr>
      <vt:lpstr>二、实验内容</vt:lpstr>
      <vt:lpstr>二、实验内容</vt:lpstr>
      <vt:lpstr>二、实验内容</vt:lpstr>
      <vt:lpstr>三、实验准备</vt:lpstr>
      <vt:lpstr>三、实验准备</vt:lpstr>
      <vt:lpstr>三、实验准备</vt:lpstr>
      <vt:lpstr>三、实验准备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kff</dc:creator>
  <cp:lastModifiedBy>白小天</cp:lastModifiedBy>
  <cp:revision>142</cp:revision>
  <dcterms:created xsi:type="dcterms:W3CDTF">2022-05-08T02:16:00Z</dcterms:created>
  <dcterms:modified xsi:type="dcterms:W3CDTF">2023-05-18T06:06:51Z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1A851DE375E144E99B2489C3EC16448C</vt:lpwstr>
  </property>
</Properties>
</file>